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C94C-BA27-4904-B1A3-A170AD7081F1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68B-D05C-4DDC-B1F8-59A96974D3E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C94C-BA27-4904-B1A3-A170AD7081F1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68B-D05C-4DDC-B1F8-59A96974D3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C94C-BA27-4904-B1A3-A170AD7081F1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68B-D05C-4DDC-B1F8-59A96974D3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C94C-BA27-4904-B1A3-A170AD7081F1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68B-D05C-4DDC-B1F8-59A96974D3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C94C-BA27-4904-B1A3-A170AD7081F1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68B-D05C-4DDC-B1F8-59A96974D3E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C94C-BA27-4904-B1A3-A170AD7081F1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68B-D05C-4DDC-B1F8-59A96974D3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C94C-BA27-4904-B1A3-A170AD7081F1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68B-D05C-4DDC-B1F8-59A96974D3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C94C-BA27-4904-B1A3-A170AD7081F1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68B-D05C-4DDC-B1F8-59A96974D3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C94C-BA27-4904-B1A3-A170AD7081F1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68B-D05C-4DDC-B1F8-59A96974D3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C94C-BA27-4904-B1A3-A170AD7081F1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68B-D05C-4DDC-B1F8-59A96974D3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C94C-BA27-4904-B1A3-A170AD7081F1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E8768B-D05C-4DDC-B1F8-59A96974D3E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48C94C-BA27-4904-B1A3-A170AD7081F1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E8768B-D05C-4DDC-B1F8-59A96974D3E4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        </a:t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smtClean="0"/>
              <a:t/>
            </a:r>
            <a:br>
              <a:rPr lang="en-GB" b="1" smtClean="0"/>
            </a:br>
            <a:r>
              <a:rPr lang="en-GB" b="1" smtClean="0"/>
              <a:t>            Images </a:t>
            </a:r>
            <a:r>
              <a:rPr lang="en-GB" b="1" dirty="0" smtClean="0"/>
              <a:t>of Salvation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 </a:t>
            </a:r>
            <a:endParaRPr lang="en-GB" dirty="0" smtClean="0"/>
          </a:p>
          <a:p>
            <a:r>
              <a:rPr lang="en-GB" dirty="0"/>
              <a:t>Court of law- </a:t>
            </a:r>
            <a:r>
              <a:rPr lang="en-GB" b="1" dirty="0"/>
              <a:t>Justification :  </a:t>
            </a:r>
            <a:r>
              <a:rPr lang="en-GB" dirty="0"/>
              <a:t>declared to be innocent by the judge.</a:t>
            </a:r>
          </a:p>
          <a:p>
            <a:r>
              <a:rPr lang="en-GB" dirty="0" smtClean="0"/>
              <a:t>World </a:t>
            </a:r>
            <a:r>
              <a:rPr lang="en-GB" dirty="0"/>
              <a:t>of trade- </a:t>
            </a:r>
            <a:r>
              <a:rPr lang="en-GB" b="1" dirty="0"/>
              <a:t>Redemption: </a:t>
            </a:r>
            <a:r>
              <a:rPr lang="en-GB" dirty="0"/>
              <a:t>Jesus paid the price and bought humanity back from sin through his death</a:t>
            </a:r>
          </a:p>
          <a:p>
            <a:r>
              <a:rPr lang="en-GB" dirty="0"/>
              <a:t>Personal relationship – </a:t>
            </a:r>
            <a:r>
              <a:rPr lang="en-GB" b="1" dirty="0"/>
              <a:t>Reconciliation:  </a:t>
            </a:r>
            <a:r>
              <a:rPr lang="en-GB" dirty="0"/>
              <a:t>Broken relationships are fixed</a:t>
            </a:r>
          </a:p>
          <a:p>
            <a:r>
              <a:rPr lang="en-GB" dirty="0"/>
              <a:t>Sacrifice – </a:t>
            </a:r>
            <a:r>
              <a:rPr lang="en-GB" b="1" dirty="0"/>
              <a:t>Cleansing of pollution by the shedding of blood</a:t>
            </a:r>
            <a:endParaRPr lang="en-GB" dirty="0"/>
          </a:p>
          <a:p>
            <a:r>
              <a:rPr lang="en-GB" dirty="0" smtClean="0"/>
              <a:t>Substitution </a:t>
            </a:r>
            <a:r>
              <a:rPr lang="en-GB" dirty="0"/>
              <a:t>– </a:t>
            </a:r>
            <a:r>
              <a:rPr lang="en-GB" b="1" dirty="0"/>
              <a:t>someone standing in for, or replacing </a:t>
            </a:r>
            <a:r>
              <a:rPr lang="en-GB" b="1" dirty="0" smtClean="0"/>
              <a:t>another</a:t>
            </a:r>
          </a:p>
          <a:p>
            <a:r>
              <a:rPr lang="en-GB" dirty="0"/>
              <a:t>Grace – </a:t>
            </a:r>
            <a:r>
              <a:rPr lang="en-GB" b="1"/>
              <a:t>undeserved </a:t>
            </a:r>
            <a:r>
              <a:rPr lang="en-GB" b="1" smtClean="0"/>
              <a:t>favour or mercy </a:t>
            </a:r>
            <a:r>
              <a:rPr lang="en-GB" b="1" dirty="0"/>
              <a:t>of </a:t>
            </a:r>
            <a:r>
              <a:rPr lang="en-GB" b="1" dirty="0" smtClean="0"/>
              <a:t>God</a:t>
            </a:r>
            <a:endParaRPr lang="en-GB" dirty="0"/>
          </a:p>
          <a:p>
            <a:r>
              <a:rPr lang="en-GB" dirty="0"/>
              <a:t>Atonement- </a:t>
            </a:r>
            <a:r>
              <a:rPr lang="en-GB" b="1" dirty="0"/>
              <a:t>simply being made ‘at one with God’ </a:t>
            </a:r>
            <a:r>
              <a:rPr lang="en-GB" dirty="0"/>
              <a:t>Atonement must include </a:t>
            </a:r>
            <a:r>
              <a:rPr lang="en-GB" dirty="0" smtClean="0"/>
              <a:t>ideas of </a:t>
            </a:r>
            <a:r>
              <a:rPr lang="en-GB" dirty="0"/>
              <a:t>reconciliation, forgiveness, propitiation.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3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                       Images of Salvation        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Images of Salvation</dc:title>
  <dc:creator>Donald MacLean - Fortrose Academy</dc:creator>
  <cp:lastModifiedBy>MacLeanD</cp:lastModifiedBy>
  <cp:revision>6</cp:revision>
  <cp:lastPrinted>2012-12-14T12:58:31Z</cp:lastPrinted>
  <dcterms:created xsi:type="dcterms:W3CDTF">2012-01-17T14:31:24Z</dcterms:created>
  <dcterms:modified xsi:type="dcterms:W3CDTF">2012-12-14T14:18:08Z</dcterms:modified>
</cp:coreProperties>
</file>