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8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40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7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3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85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72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9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39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BBFCE-49E7-40C5-B1B8-DD280D00F8B8}" type="datetimeFigureOut">
              <a:rPr lang="en-GB" smtClean="0"/>
              <a:t>17/09/2012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87F47-1A4D-4E0D-9101-1B10B275A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6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 what ways might Kantian ethics be applied to capital punishment?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        Make two or three points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Offender should be punished because he deserves it</a:t>
            </a:r>
          </a:p>
          <a:p>
            <a:r>
              <a:rPr lang="en-GB" dirty="0" smtClean="0"/>
              <a:t>Justice and righteousness are basis of human value and dignity</a:t>
            </a:r>
          </a:p>
          <a:p>
            <a:r>
              <a:rPr lang="en-GB" dirty="0" smtClean="0"/>
              <a:t>Kant has a universal view of morality, and murder is ultimate infringement so can’t allow murderer to live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ith expansion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Justice must be seen to be done</a:t>
            </a:r>
          </a:p>
          <a:p>
            <a:r>
              <a:rPr lang="en-GB" smtClean="0"/>
              <a:t>Justice </a:t>
            </a:r>
            <a:r>
              <a:rPr lang="en-GB" dirty="0" smtClean="0"/>
              <a:t>would cease to be justice if it were bartered away for any reason</a:t>
            </a:r>
          </a:p>
          <a:p>
            <a:r>
              <a:rPr lang="en-GB" dirty="0" smtClean="0"/>
              <a:t>Categorically obliged to apply the law. Failure to use D.P. is like saying murder is okay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6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 what ways might Kantian ethics be applied to capital punishment?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what ways might Kantian ethics be applied to capital punishment?</dc:title>
  <dc:creator>Donald MacLean - Fortrose Academy</dc:creator>
  <cp:lastModifiedBy>Donald MacLean - Fortrose Academy</cp:lastModifiedBy>
  <cp:revision>2</cp:revision>
  <dcterms:created xsi:type="dcterms:W3CDTF">2012-09-17T14:48:40Z</dcterms:created>
  <dcterms:modified xsi:type="dcterms:W3CDTF">2012-09-17T15:01:13Z</dcterms:modified>
</cp:coreProperties>
</file>