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C72B324-0475-4263-AFF9-51F37E24F469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787FF6A-DD10-4E44-B015-4842B923BC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B324-0475-4263-AFF9-51F37E24F469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FF6A-DD10-4E44-B015-4842B923BC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B324-0475-4263-AFF9-51F37E24F469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FF6A-DD10-4E44-B015-4842B923BC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B324-0475-4263-AFF9-51F37E24F469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FF6A-DD10-4E44-B015-4842B923BC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B324-0475-4263-AFF9-51F37E24F469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FF6A-DD10-4E44-B015-4842B923BC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B324-0475-4263-AFF9-51F37E24F469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FF6A-DD10-4E44-B015-4842B923BCD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B324-0475-4263-AFF9-51F37E24F469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FF6A-DD10-4E44-B015-4842B923BCD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B324-0475-4263-AFF9-51F37E24F469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FF6A-DD10-4E44-B015-4842B923BC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B324-0475-4263-AFF9-51F37E24F469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FF6A-DD10-4E44-B015-4842B923BC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C72B324-0475-4263-AFF9-51F37E24F469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787FF6A-DD10-4E44-B015-4842B923BC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C72B324-0475-4263-AFF9-51F37E24F469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787FF6A-DD10-4E44-B015-4842B923BC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C72B324-0475-4263-AFF9-51F37E24F469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787FF6A-DD10-4E44-B015-4842B923BCD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</a:t>
            </a:r>
            <a:br>
              <a:rPr lang="en-GB" dirty="0" smtClean="0"/>
            </a:br>
            <a:r>
              <a:rPr lang="en-GB" sz="3600" dirty="0" smtClean="0"/>
              <a:t>Regardless of what the UN says, any nation should have the right to take the lives of murderers.’  Explain two reasons why some people disagree with this statement.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3200" dirty="0" smtClean="0"/>
              <a:t>All human life is special</a:t>
            </a:r>
          </a:p>
          <a:p>
            <a:r>
              <a:rPr lang="en-GB" sz="3200" dirty="0" smtClean="0"/>
              <a:t>Question of proof/certainty</a:t>
            </a:r>
          </a:p>
          <a:p>
            <a:r>
              <a:rPr lang="en-GB" sz="3200" dirty="0" smtClean="0"/>
              <a:t>Inhumane process</a:t>
            </a:r>
          </a:p>
          <a:p>
            <a:r>
              <a:rPr lang="en-GB" sz="3200" dirty="0" smtClean="0"/>
              <a:t>Brutalizes any society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1491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</TotalTime>
  <Words>14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Pushpin</vt:lpstr>
      <vt:lpstr>‘ Regardless of what the UN says, any nation should have the right to take the lives of murderers.’  Explain two reasons why some people disagree with this statement.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 Regardless of what the UN says, any nation should have the right to take the lives of murderers.’  Explain two reasons why some people disagree with this statement.</dc:title>
  <dc:creator>Donald MacLean - Fortrose Academy</dc:creator>
  <cp:lastModifiedBy>Donald MacLean - Fortrose Academy</cp:lastModifiedBy>
  <cp:revision>1</cp:revision>
  <dcterms:created xsi:type="dcterms:W3CDTF">2012-09-11T08:52:40Z</dcterms:created>
  <dcterms:modified xsi:type="dcterms:W3CDTF">2012-09-11T09:02:20Z</dcterms:modified>
</cp:coreProperties>
</file>