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B84769-B0B8-4105-A6BA-14590C378613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77C98C-9CEF-465A-B823-CD866C58AF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successfully have Christians responded to the challenge of the scientific method to revelation?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  <a:p>
            <a:r>
              <a:rPr lang="en-GB" dirty="0" smtClean="0"/>
              <a:t>Describe the challenges</a:t>
            </a:r>
          </a:p>
          <a:p>
            <a:r>
              <a:rPr lang="en-GB" dirty="0" smtClean="0"/>
              <a:t>Describe the Christian responses to these challenges</a:t>
            </a:r>
          </a:p>
          <a:p>
            <a:r>
              <a:rPr lang="en-GB" dirty="0" smtClean="0"/>
              <a:t>In conclusion assess how successful these responses have been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34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How successfully have Christians responded to the challenge of the scientific method to revelation?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successfully have Christians responded to the challenge of the scientific method to revelation?</dc:title>
  <dc:creator>dmaclean</dc:creator>
  <cp:lastModifiedBy>Donald MacLean - Fortrose Academy</cp:lastModifiedBy>
  <cp:revision>2</cp:revision>
  <dcterms:created xsi:type="dcterms:W3CDTF">2010-11-10T16:22:52Z</dcterms:created>
  <dcterms:modified xsi:type="dcterms:W3CDTF">2012-02-21T15:47:39Z</dcterms:modified>
</cp:coreProperties>
</file>